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7" r:id="rId2"/>
    <p:sldId id="316" r:id="rId3"/>
    <p:sldId id="317" r:id="rId4"/>
    <p:sldId id="320" r:id="rId5"/>
    <p:sldId id="321" r:id="rId6"/>
    <p:sldId id="319" r:id="rId7"/>
  </p:sldIdLst>
  <p:sldSz cx="9144000" cy="6858000" type="screen4x3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0882" autoAdjust="0"/>
    <p:restoredTop sz="94671" autoAdjust="0"/>
  </p:normalViewPr>
  <p:slideViewPr>
    <p:cSldViewPr>
      <p:cViewPr varScale="1">
        <p:scale>
          <a:sx n="70" d="100"/>
          <a:sy n="70" d="100"/>
        </p:scale>
        <p:origin x="762" y="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encabezado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A63ED7-DB52-40DF-ABE7-394FD9997930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4" name="3 Marcador de imagen de diapositiva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"/>
          </a:p>
        </p:txBody>
      </p:sp>
      <p:sp>
        <p:nvSpPr>
          <p:cNvPr id="5" name="4 Marcador de notas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CF6B83-6809-4C27-9582-A8BAFAA2DE23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69121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CF6B83-6809-4C27-9582-A8BAFAA2DE23}" type="slidenum">
              <a:rPr lang="es-ES" smtClean="0"/>
              <a:t>1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439665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CF6B83-6809-4C27-9582-A8BAFAA2DE23}" type="slidenum">
              <a:rPr lang="es-ES" smtClean="0"/>
              <a:t>2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0360764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CF6B83-6809-4C27-9582-A8BAFAA2DE23}" type="slidenum">
              <a:rPr lang="es-ES" smtClean="0"/>
              <a:t>3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39819700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CF6B83-6809-4C27-9582-A8BAFAA2DE23}" type="slidenum">
              <a:rPr lang="es-ES" smtClean="0"/>
              <a:t>4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373553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CF6B83-6809-4C27-9582-A8BAFAA2DE23}" type="slidenum">
              <a:rPr lang="es-ES" smtClean="0"/>
              <a:t>5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3313021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2CF6B83-6809-4C27-9582-A8BAFAA2DE23}" type="slidenum">
              <a:rPr lang="es-ES" smtClean="0"/>
              <a:t>6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9055550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Subtítulo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s-ES" smtClean="0"/>
              <a:t>Haga clic para modificar el estilo de subtítulo del patrón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 vertical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 vertical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3 Marcador de contenido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5" name="4 Marcador de texto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5 Marcador de contenido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7" name="6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8" name="7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8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4" name="3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4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3" name="2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3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contenido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Título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posición de imagen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3 Marcador de texto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4 Marcador de fecha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6" name="5 Marcador de pie de página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6 Marcador de número de diapositiva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1 Marcador de título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ES"/>
          </a:p>
        </p:txBody>
      </p:sp>
      <p:sp>
        <p:nvSpPr>
          <p:cNvPr id="3" name="2 Marcador de texto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ES"/>
          </a:p>
        </p:txBody>
      </p:sp>
      <p:sp>
        <p:nvSpPr>
          <p:cNvPr id="4" name="3 Marcador de fecha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847CFC-816F-41D0-AAC0-9BF4FEBC753E}" type="datetimeFigureOut">
              <a:rPr lang="es-ES" smtClean="0"/>
              <a:t>22/11/2015</a:t>
            </a:fld>
            <a:endParaRPr lang="es-ES"/>
          </a:p>
        </p:txBody>
      </p:sp>
      <p:sp>
        <p:nvSpPr>
          <p:cNvPr id="5" name="4 Marcador de pie de página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5 Marcador de número de diapositiva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2FADFE-3B8F-471C-ABF0-DBC7717ECBBC}" type="slidenum">
              <a:rPr lang="es-ES" smtClean="0"/>
              <a:t>‹Nº›</a:t>
            </a:fld>
            <a:endParaRPr lang="es-E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Documento"/>
          <p:cNvSpPr/>
          <p:nvPr/>
        </p:nvSpPr>
        <p:spPr>
          <a:xfrm>
            <a:off x="0" y="-1"/>
            <a:ext cx="9144000" cy="3307099"/>
          </a:xfrm>
          <a:prstGeom prst="flowChartDocumen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5 Redondear rectángulo de esquina del mismo lado"/>
          <p:cNvSpPr/>
          <p:nvPr/>
        </p:nvSpPr>
        <p:spPr>
          <a:xfrm>
            <a:off x="6780" y="5805264"/>
            <a:ext cx="9144000" cy="1052736"/>
          </a:xfrm>
          <a:prstGeom prst="round2SameRec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10" name="9 CuadroTexto"/>
          <p:cNvSpPr txBox="1"/>
          <p:nvPr/>
        </p:nvSpPr>
        <p:spPr>
          <a:xfrm>
            <a:off x="107504" y="19582"/>
            <a:ext cx="5375066" cy="107721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s-E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  <a:cs typeface="Arial" pitchFamily="34" charset="0"/>
              </a:rPr>
              <a:t>UNIVERSIDAD NACIONAL  </a:t>
            </a:r>
          </a:p>
          <a:p>
            <a:r>
              <a:rPr lang="es-ES" sz="32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  <a:cs typeface="Arial" pitchFamily="34" charset="0"/>
              </a:rPr>
              <a:t> JOSÉ MARÍA  ARGUEDAS </a:t>
            </a:r>
          </a:p>
        </p:txBody>
      </p:sp>
      <p:pic>
        <p:nvPicPr>
          <p:cNvPr id="1027" name="Picture 3" descr="C:\Users\ccahuana7\Desktop\Sin título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74795" y="636641"/>
            <a:ext cx="2092117" cy="2958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-8534" y="6025565"/>
            <a:ext cx="29420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INTEGRANTE </a:t>
            </a:r>
            <a:r>
              <a:rPr lang="es-E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:</a:t>
            </a:r>
          </a:p>
        </p:txBody>
      </p:sp>
      <p:pic>
        <p:nvPicPr>
          <p:cNvPr id="1026" name="Picture 2" descr="https://upload.wikimedia.org/wikipedia/en/thumb/3/34/Android_Studio_icon.svg/768px-Android_Studio_icon.svg.pn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019" y="1096800"/>
            <a:ext cx="1911351" cy="1911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2" descr="https://upload.wikimedia.org/wikipedia/en/thumb/3/34/Android_Studio_icon.svg/768px-Android_Studio_icon.svg.png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5695" y="6006893"/>
            <a:ext cx="649478" cy="649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CuadroTexto 13"/>
          <p:cNvSpPr txBox="1"/>
          <p:nvPr/>
        </p:nvSpPr>
        <p:spPr>
          <a:xfrm>
            <a:off x="3455173" y="6008466"/>
            <a:ext cx="569560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3600" b="1" dirty="0" smtClean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00206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Ccahuana Huamaní Mayuri</a:t>
            </a:r>
            <a:endParaRPr lang="es-ES" sz="3600" b="1" dirty="0">
              <a:ln w="9525">
                <a:solidFill>
                  <a:schemeClr val="bg1"/>
                </a:solidFill>
                <a:prstDash val="solid"/>
              </a:ln>
              <a:solidFill>
                <a:srgbClr val="00206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5" name="Rectángulo 4"/>
          <p:cNvSpPr/>
          <p:nvPr/>
        </p:nvSpPr>
        <p:spPr>
          <a:xfrm>
            <a:off x="-8533" y="3739503"/>
            <a:ext cx="5948686" cy="1323439"/>
          </a:xfrm>
          <a:prstGeom prst="rect">
            <a:avLst/>
          </a:prstGeom>
          <a:ln w="57150">
            <a:solidFill>
              <a:srgbClr val="002060"/>
            </a:solidFill>
          </a:ln>
        </p:spPr>
        <p:txBody>
          <a:bodyPr wrap="square">
            <a:spAutoFit/>
          </a:bodyPr>
          <a:lstStyle/>
          <a:p>
            <a:pPr algn="ctr">
              <a:spcAft>
                <a:spcPts val="0"/>
              </a:spcAft>
            </a:pPr>
            <a:r>
              <a:rPr lang="es-ES" sz="20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APLICACIÓN MOVIL </a:t>
            </a:r>
            <a:r>
              <a:rPr lang="es-ES" sz="2000" b="1" dirty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CREADA PARA LA </a:t>
            </a:r>
            <a:r>
              <a:rPr lang="es-ES" sz="20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LOCALIZACION DE COMIDAS TIPÍPICAS EN  DEPARTAMENTOS DEL PERU</a:t>
            </a:r>
            <a:r>
              <a:rPr lang="es-ES" sz="2000" b="1" dirty="0" smtClean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</a:t>
            </a:r>
            <a:r>
              <a:rPr lang="es-ES" sz="2000" b="1" dirty="0">
                <a:solidFill>
                  <a:srgbClr val="00206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EN LA PLATAFORMA ANDROID STUDIO</a:t>
            </a:r>
            <a:endParaRPr lang="es-ES" sz="1600" dirty="0">
              <a:solidFill>
                <a:srgbClr val="00206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8586" y="1241337"/>
            <a:ext cx="1616933" cy="1616933"/>
          </a:xfrm>
          <a:prstGeom prst="rect">
            <a:avLst/>
          </a:prstGeom>
        </p:spPr>
      </p:pic>
      <p:pic>
        <p:nvPicPr>
          <p:cNvPr id="15" name="Imagen 14" descr="C:\Users\yuri\Desktop\Screenshots\Screenshot_2015-11-22-12-35-57.png"/>
          <p:cNvPicPr/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892"/>
          <a:stretch/>
        </p:blipFill>
        <p:spPr bwMode="auto">
          <a:xfrm>
            <a:off x="6014948" y="1263292"/>
            <a:ext cx="3129052" cy="4505261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287387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Documento"/>
          <p:cNvSpPr/>
          <p:nvPr/>
        </p:nvSpPr>
        <p:spPr>
          <a:xfrm>
            <a:off x="0" y="-1"/>
            <a:ext cx="9144000" cy="2564905"/>
          </a:xfrm>
          <a:prstGeom prst="flowChartDocumen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5 Redondear rectángulo de esquina del mismo lado"/>
          <p:cNvSpPr/>
          <p:nvPr/>
        </p:nvSpPr>
        <p:spPr>
          <a:xfrm>
            <a:off x="6780" y="5805264"/>
            <a:ext cx="9144000" cy="1052736"/>
          </a:xfrm>
          <a:prstGeom prst="round2SameRec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5" name="9 CuadroTexto"/>
          <p:cNvSpPr txBox="1"/>
          <p:nvPr/>
        </p:nvSpPr>
        <p:spPr>
          <a:xfrm>
            <a:off x="654344" y="116632"/>
            <a:ext cx="7848872" cy="1862048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s-ES" sz="115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  <a:cs typeface="Arial" pitchFamily="34" charset="0"/>
              </a:rPr>
              <a:t>MODULOS </a:t>
            </a:r>
          </a:p>
        </p:txBody>
      </p:sp>
      <p:sp>
        <p:nvSpPr>
          <p:cNvPr id="2" name="Rectángulo 1"/>
          <p:cNvSpPr/>
          <p:nvPr/>
        </p:nvSpPr>
        <p:spPr>
          <a:xfrm>
            <a:off x="762444" y="2681537"/>
            <a:ext cx="757515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 algn="ctr">
              <a:buFont typeface="Wingdings" panose="05000000000000000000" pitchFamily="2" charset="2"/>
              <a:buChar char="q"/>
            </a:pPr>
            <a:r>
              <a:rPr lang="es-E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LISTA DE DEPARTAMENTOS</a:t>
            </a:r>
            <a:endParaRPr lang="es-ES" sz="4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Rectángulo 7"/>
          <p:cNvSpPr/>
          <p:nvPr/>
        </p:nvSpPr>
        <p:spPr>
          <a:xfrm>
            <a:off x="792315" y="3541972"/>
            <a:ext cx="7587911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 algn="ctr">
              <a:buFont typeface="Wingdings" panose="05000000000000000000" pitchFamily="2" charset="2"/>
              <a:buChar char="q"/>
            </a:pPr>
            <a:r>
              <a:rPr lang="es-E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LISTA DE COMIDAS TIPICAS</a:t>
            </a:r>
            <a:endParaRPr lang="es-ES" sz="4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792315" y="4489602"/>
            <a:ext cx="6984924" cy="83099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marL="685800" indent="-685800" algn="ctr">
              <a:buFont typeface="Wingdings" panose="05000000000000000000" pitchFamily="2" charset="2"/>
              <a:buChar char="q"/>
            </a:pPr>
            <a:r>
              <a:rPr lang="es-ES" sz="48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UBICACIÓN DE LUGARES</a:t>
            </a:r>
            <a:endParaRPr lang="es-ES" sz="48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19230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Screenshot_2015-11-22-12-37-38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1" r="371" b="56250"/>
          <a:stretch>
            <a:fillRect/>
          </a:stretch>
        </p:blipFill>
        <p:spPr bwMode="auto">
          <a:xfrm>
            <a:off x="248098" y="4944009"/>
            <a:ext cx="2968625" cy="1568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9" name="Picture 5" descr="Screenshot_2015-11-22-12-37-3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378" b="56013"/>
          <a:stretch>
            <a:fillRect/>
          </a:stretch>
        </p:blipFill>
        <p:spPr bwMode="auto">
          <a:xfrm>
            <a:off x="3216723" y="4946457"/>
            <a:ext cx="2927350" cy="160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Screenshot_2015-11-22-12-37-29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141" r="742" b="56133"/>
          <a:stretch>
            <a:fillRect/>
          </a:stretch>
        </p:blipFill>
        <p:spPr bwMode="auto">
          <a:xfrm>
            <a:off x="6184900" y="4968089"/>
            <a:ext cx="2959100" cy="16049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3 Documento"/>
          <p:cNvSpPr/>
          <p:nvPr/>
        </p:nvSpPr>
        <p:spPr>
          <a:xfrm>
            <a:off x="-1" y="-1"/>
            <a:ext cx="6144073" cy="2564905"/>
          </a:xfrm>
          <a:prstGeom prst="flowChartDocumen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5 Redondear rectángulo de esquina del mismo lado"/>
          <p:cNvSpPr/>
          <p:nvPr/>
        </p:nvSpPr>
        <p:spPr>
          <a:xfrm>
            <a:off x="6780" y="6381328"/>
            <a:ext cx="9144000" cy="476672"/>
          </a:xfrm>
          <a:prstGeom prst="round2SameRec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8" name="Rectángulo 7"/>
          <p:cNvSpPr/>
          <p:nvPr/>
        </p:nvSpPr>
        <p:spPr>
          <a:xfrm>
            <a:off x="828023" y="332407"/>
            <a:ext cx="4488024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dirty="0" smtClean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LISTA DE</a:t>
            </a:r>
          </a:p>
          <a:p>
            <a:pPr algn="ctr"/>
            <a:r>
              <a:rPr lang="es-ES" sz="4400" b="1" dirty="0" smtClean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DEPARTAMENTOS</a:t>
            </a:r>
            <a:endParaRPr lang="es-ES" sz="4400" b="1" cap="none" spc="0" dirty="0">
              <a:ln w="0"/>
              <a:solidFill>
                <a:srgbClr val="00206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2010314" y="2892808"/>
            <a:ext cx="2670084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s-E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El modulo </a:t>
            </a:r>
            <a:r>
              <a:rPr lang="es-ES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listar departamentos  </a:t>
            </a:r>
            <a:r>
              <a:rPr lang="es-E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contiene la lista de </a:t>
            </a:r>
            <a:r>
              <a:rPr lang="es-ES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todo los lugares o departamentos </a:t>
            </a:r>
            <a:r>
              <a:rPr lang="es-ES" dirty="0" smtClean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.</a:t>
            </a:r>
            <a:endParaRPr lang="es-ES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pic>
        <p:nvPicPr>
          <p:cNvPr id="1026" name="Picture 2" descr="Screenshot_2015-11-22-12-37-07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095" r="592" b="55597"/>
          <a:stretch>
            <a:fillRect/>
          </a:stretch>
        </p:blipFill>
        <p:spPr bwMode="auto">
          <a:xfrm>
            <a:off x="6230892" y="-1"/>
            <a:ext cx="2936875" cy="164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7" name="Picture 3" descr="Screenshot_2015-11-22-12-37-17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89" t="9903" r="-189" b="56038"/>
          <a:stretch>
            <a:fillRect/>
          </a:stretch>
        </p:blipFill>
        <p:spPr bwMode="auto">
          <a:xfrm>
            <a:off x="6207125" y="1667142"/>
            <a:ext cx="2936875" cy="1643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n 10" descr="C:\Users\yuri\Desktop\Screenshots\Screenshot_2015-11-22-12-37-25.png"/>
          <p:cNvPicPr/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0023" r="-1" b="56014"/>
          <a:stretch/>
        </p:blipFill>
        <p:spPr bwMode="auto">
          <a:xfrm>
            <a:off x="6226605" y="3334284"/>
            <a:ext cx="2924175" cy="16097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408911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Documento"/>
          <p:cNvSpPr/>
          <p:nvPr/>
        </p:nvSpPr>
        <p:spPr>
          <a:xfrm>
            <a:off x="0" y="-1"/>
            <a:ext cx="5255568" cy="2204865"/>
          </a:xfrm>
          <a:prstGeom prst="flowChartDocumen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3" name="Rectángulo 2"/>
          <p:cNvSpPr/>
          <p:nvPr/>
        </p:nvSpPr>
        <p:spPr>
          <a:xfrm>
            <a:off x="269777" y="2535718"/>
            <a:ext cx="4572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</a:pPr>
            <a:r>
              <a:rPr lang="es-E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El modulo recetas contiene la lista de recetas en general.</a:t>
            </a:r>
            <a:endParaRPr lang="es-ES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7" name="Rectángulo 6"/>
          <p:cNvSpPr/>
          <p:nvPr/>
        </p:nvSpPr>
        <p:spPr>
          <a:xfrm>
            <a:off x="-211607" y="298288"/>
            <a:ext cx="4497065" cy="144655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dirty="0" smtClean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LISTA DE </a:t>
            </a:r>
          </a:p>
          <a:p>
            <a:pPr algn="ctr"/>
            <a:r>
              <a:rPr lang="es-ES" sz="4400" b="1" dirty="0" smtClean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COMIDAS TIPÍCAS</a:t>
            </a:r>
            <a:endParaRPr lang="es-ES" sz="4400" b="1" cap="none" spc="0" dirty="0">
              <a:ln w="0"/>
              <a:solidFill>
                <a:srgbClr val="002060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2050" name="Picture 2" descr="Captur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218" r="32746" b="1"/>
          <a:stretch/>
        </p:blipFill>
        <p:spPr bwMode="auto">
          <a:xfrm>
            <a:off x="5255568" y="-8414"/>
            <a:ext cx="3888432" cy="35094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1" name="Picture 3" descr="Captur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254" t="-1366"/>
          <a:stretch/>
        </p:blipFill>
        <p:spPr bwMode="auto">
          <a:xfrm>
            <a:off x="1" y="3501008"/>
            <a:ext cx="2555776" cy="3356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Captura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5777" y="3509420"/>
            <a:ext cx="6588223" cy="3322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1737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Documento"/>
          <p:cNvSpPr/>
          <p:nvPr/>
        </p:nvSpPr>
        <p:spPr>
          <a:xfrm>
            <a:off x="0" y="-1"/>
            <a:ext cx="5039544" cy="2492897"/>
          </a:xfrm>
          <a:prstGeom prst="flowChartDocumen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8" name="Rectángulo 7"/>
          <p:cNvSpPr/>
          <p:nvPr/>
        </p:nvSpPr>
        <p:spPr>
          <a:xfrm>
            <a:off x="230396" y="2569668"/>
            <a:ext cx="4572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pPr algn="just">
              <a:spcAft>
                <a:spcPts val="0"/>
              </a:spcAft>
            </a:pPr>
            <a:r>
              <a:rPr lang="es-ES" dirty="0">
                <a:solidFill>
                  <a:srgbClr val="000000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El  módulo ajustes contiene la configuración de la un alarma para que el usuario pueda configurar en que horario que  desee utilizar la aplicación </a:t>
            </a:r>
            <a:endParaRPr lang="es-ES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9" name="Rectángulo 8"/>
          <p:cNvSpPr/>
          <p:nvPr/>
        </p:nvSpPr>
        <p:spPr>
          <a:xfrm>
            <a:off x="1187624" y="-9844"/>
            <a:ext cx="2983317" cy="2123658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sz="4400" b="1" dirty="0" smtClean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UBICACIÓN </a:t>
            </a:r>
          </a:p>
          <a:p>
            <a:pPr algn="ctr"/>
            <a:r>
              <a:rPr lang="es-ES" sz="4400" b="1" dirty="0" smtClean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 </a:t>
            </a:r>
          </a:p>
          <a:p>
            <a:pPr algn="ctr"/>
            <a:r>
              <a:rPr lang="es-ES" sz="4400" b="1" dirty="0" smtClean="0">
                <a:ln w="0"/>
                <a:solidFill>
                  <a:srgbClr val="00206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LUGARES</a:t>
            </a:r>
          </a:p>
        </p:txBody>
      </p:sp>
      <p:pic>
        <p:nvPicPr>
          <p:cNvPr id="3074" name="Picture 2" descr="Captur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0" r="32773"/>
          <a:stretch/>
        </p:blipFill>
        <p:spPr bwMode="auto">
          <a:xfrm>
            <a:off x="5039544" y="33958"/>
            <a:ext cx="4111236" cy="31070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5" name="Picture 3" descr="Captura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496" t="-160"/>
          <a:stretch/>
        </p:blipFill>
        <p:spPr bwMode="auto">
          <a:xfrm>
            <a:off x="-7270" y="3835490"/>
            <a:ext cx="2563046" cy="29991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 descr="Captur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5" r="67905" b="1"/>
          <a:stretch/>
        </p:blipFill>
        <p:spPr bwMode="auto">
          <a:xfrm>
            <a:off x="2555776" y="3846769"/>
            <a:ext cx="2483768" cy="3011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7" name="Picture 5" descr="Captura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786" t="-232" b="1"/>
          <a:stretch/>
        </p:blipFill>
        <p:spPr bwMode="auto">
          <a:xfrm>
            <a:off x="5039544" y="3174927"/>
            <a:ext cx="4104456" cy="364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0259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3 Documento"/>
          <p:cNvSpPr/>
          <p:nvPr/>
        </p:nvSpPr>
        <p:spPr>
          <a:xfrm>
            <a:off x="0" y="-1"/>
            <a:ext cx="9144000" cy="2564905"/>
          </a:xfrm>
          <a:prstGeom prst="flowChartDocumen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6" name="5 Redondear rectángulo de esquina del mismo lado"/>
          <p:cNvSpPr/>
          <p:nvPr/>
        </p:nvSpPr>
        <p:spPr>
          <a:xfrm>
            <a:off x="6780" y="5805264"/>
            <a:ext cx="9144000" cy="1052736"/>
          </a:xfrm>
          <a:prstGeom prst="round2SameRect">
            <a:avLst/>
          </a:prstGeom>
          <a:solidFill>
            <a:srgbClr val="FFC000"/>
          </a:solidFill>
          <a:ln w="57150">
            <a:solidFill>
              <a:srgbClr val="002060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2" name="Rectángulo 1"/>
          <p:cNvSpPr/>
          <p:nvPr/>
        </p:nvSpPr>
        <p:spPr>
          <a:xfrm>
            <a:off x="208721" y="2922476"/>
            <a:ext cx="8496944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s-ES" sz="2400" i="1" dirty="0" err="1"/>
              <a:t>AppComtípicas</a:t>
            </a:r>
            <a:r>
              <a:rPr lang="es-ES" sz="2400" i="1" dirty="0"/>
              <a:t> contribuirá a la sociedad, ayudando a los usuarios a determinar la ubicación exacta de las comidas típicas que se preparan en un departamento, ayudará a que optimicen los recursos con los que cuentan apoyando con un mapa de ubicación exacta para llegar a lugar del recreo o restaurante. </a:t>
            </a:r>
            <a:endParaRPr lang="es-ES" sz="2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sp>
        <p:nvSpPr>
          <p:cNvPr id="5" name="9 CuadroTexto"/>
          <p:cNvSpPr txBox="1"/>
          <p:nvPr/>
        </p:nvSpPr>
        <p:spPr>
          <a:xfrm>
            <a:off x="323528" y="465420"/>
            <a:ext cx="8964488" cy="132343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r>
              <a:rPr lang="es-ES" sz="8000" b="1" spc="50" dirty="0" smtClean="0">
                <a:ln w="11430"/>
                <a:solidFill>
                  <a:srgbClr val="002060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Berlin Sans FB" pitchFamily="34" charset="0"/>
                <a:cs typeface="Arial" pitchFamily="34" charset="0"/>
              </a:rPr>
              <a:t>APPCOMTIPÍCAS </a:t>
            </a:r>
            <a:endParaRPr lang="es-ES" sz="8000" b="1" spc="50" dirty="0" smtClean="0">
              <a:ln w="11430"/>
              <a:solidFill>
                <a:srgbClr val="002060"/>
              </a:soli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  <a:latin typeface="Berlin Sans FB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45143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prism isContent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icin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icin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icin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1677</TotalTime>
  <Words>160</Words>
  <Application>Microsoft Office PowerPoint</Application>
  <PresentationFormat>Presentación en pantalla (4:3)</PresentationFormat>
  <Paragraphs>27</Paragraphs>
  <Slides>6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6</vt:i4>
      </vt:variant>
    </vt:vector>
  </HeadingPairs>
  <TitlesOfParts>
    <vt:vector size="12" baseType="lpstr">
      <vt:lpstr>Arial</vt:lpstr>
      <vt:lpstr>Berlin Sans FB</vt:lpstr>
      <vt:lpstr>Calibri</vt:lpstr>
      <vt:lpstr>Times New Roman</vt:lpstr>
      <vt:lpstr>Wingdings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jccahuana</dc:creator>
  <cp:lastModifiedBy>yuri</cp:lastModifiedBy>
  <cp:revision>182</cp:revision>
  <dcterms:created xsi:type="dcterms:W3CDTF">2013-09-25T11:16:44Z</dcterms:created>
  <dcterms:modified xsi:type="dcterms:W3CDTF">2015-11-22T23:48:59Z</dcterms:modified>
</cp:coreProperties>
</file>

<file path=docProps/thumbnail.jpeg>
</file>